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81" r:id="rId4"/>
    <p:sldId id="278" r:id="rId5"/>
    <p:sldId id="272" r:id="rId6"/>
    <p:sldId id="274" r:id="rId7"/>
    <p:sldId id="275" r:id="rId8"/>
    <p:sldId id="266" r:id="rId9"/>
    <p:sldId id="282" r:id="rId10"/>
    <p:sldId id="277" r:id="rId11"/>
    <p:sldId id="259" r:id="rId12"/>
    <p:sldId id="263" r:id="rId13"/>
    <p:sldId id="279" r:id="rId14"/>
    <p:sldId id="264" r:id="rId15"/>
    <p:sldId id="283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1F6682-7749-1BFD-9532-4A6F0DD15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74F9F4-D32E-F3C9-99EB-360DCE09B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04C93D-519C-16C2-6B04-7FF654E6B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AB4A-4349-426E-B2C7-0BA47B48FE7B}" type="datetimeFigureOut">
              <a:rPr lang="de-CH" smtClean="0"/>
              <a:t>02.02.2023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0EAEF6-7BA6-A530-D49E-37C8B5C2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05B17A-D7DF-8D90-30FF-33F46C2BF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76FD-4858-4E1E-831D-AEBAC52A4F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6077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75C6A-B0E0-7CDD-B8EF-EB94A3305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00FFFC5-6722-7D5C-DA3D-5B7467C27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461CC4-78BF-0BA4-4EAE-448A1C220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AB4A-4349-426E-B2C7-0BA47B48FE7B}" type="datetimeFigureOut">
              <a:rPr lang="de-CH" smtClean="0"/>
              <a:t>02.02.2023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3A61A-D4C4-E591-279B-BF1C3594C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FDBB83-8EE7-6473-7D86-858C53DC4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76FD-4858-4E1E-831D-AEBAC52A4F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946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BA8FE3-CD24-5B05-8EFB-D68786C2F6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4B71946-9245-9D35-97C8-043FD41BE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1AE37-0065-0CA5-4D79-E798F643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AB4A-4349-426E-B2C7-0BA47B48FE7B}" type="datetimeFigureOut">
              <a:rPr lang="de-CH" smtClean="0"/>
              <a:t>02.02.2023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812858-B85E-01C3-3BC7-1A0750DA6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937EEB-95B1-2CEF-E5B2-556826D43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76FD-4858-4E1E-831D-AEBAC52A4F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219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520449-A16A-8E90-291B-C958B23BC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9FE428-6EEC-7949-93E6-21010CC57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0778FD-FF61-A36B-D9D3-E9F7DA9FC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AB4A-4349-426E-B2C7-0BA47B48FE7B}" type="datetimeFigureOut">
              <a:rPr lang="de-CH" smtClean="0"/>
              <a:t>02.02.2023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17DEBF-ACCF-BE64-8555-C00708A0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CC21C5-377C-4AFA-BD08-4A0A84FF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76FD-4858-4E1E-831D-AEBAC52A4F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673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C4258-C7AA-FE80-6455-A964AE06B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3194A0-F08A-3B13-4F6E-2D388FAF9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9FC3C7-9A59-8329-044F-303DC58F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AB4A-4349-426E-B2C7-0BA47B48FE7B}" type="datetimeFigureOut">
              <a:rPr lang="de-CH" smtClean="0"/>
              <a:t>02.02.2023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84B97D-046E-57AE-0023-110E9300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43F364-F484-43D4-1F10-94DFCFF77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76FD-4858-4E1E-831D-AEBAC52A4F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7109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BBBAA9-938D-1826-FB73-5A14072D0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D8477D-F3CF-7F00-221B-810870838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48C3C40-528D-6F3E-6891-0879322A0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F8159-1316-2AE6-64B5-9E2CC5B69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AB4A-4349-426E-B2C7-0BA47B48FE7B}" type="datetimeFigureOut">
              <a:rPr lang="de-CH" smtClean="0"/>
              <a:t>02.02.2023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8C2D0F-33FF-240D-D9D7-9D3396BF3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CE4160-C297-B567-C8FD-48970AC7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76FD-4858-4E1E-831D-AEBAC52A4F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2543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C77EF1-AB0A-B96A-6A56-1B6F0ADF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0E7180-3A09-AC46-59F2-17AD4D09F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903B9D-D7D5-6FD9-1D35-AA49D95BF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CACBC03-AD30-28B6-CC11-0F88DB5979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923E20-CB32-BEFB-2655-AD9FCDE047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D5EFA9-4BBD-CF9E-305C-727A37EF5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AB4A-4349-426E-B2C7-0BA47B48FE7B}" type="datetimeFigureOut">
              <a:rPr lang="de-CH" smtClean="0"/>
              <a:t>02.02.2023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BEEE006-E288-E079-794C-B9637F39E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B50D92F-CD3E-9E86-3BF4-EF66C7A2D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76FD-4858-4E1E-831D-AEBAC52A4F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70756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CB1B3-DB90-BCE0-BDAC-9429CDE42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C496CA-363F-A8FE-082E-3A6B3E0B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AB4A-4349-426E-B2C7-0BA47B48FE7B}" type="datetimeFigureOut">
              <a:rPr lang="de-CH" smtClean="0"/>
              <a:t>02.02.2023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B6AF29-E278-3CD6-F959-D6A044DD9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5C6D67-CE30-7F1C-8B3D-766B377D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76FD-4858-4E1E-831D-AEBAC52A4F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7445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C213CE-AEC5-C2B7-0653-B2766E105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AB4A-4349-426E-B2C7-0BA47B48FE7B}" type="datetimeFigureOut">
              <a:rPr lang="de-CH" smtClean="0"/>
              <a:t>02.02.2023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9C2F95E-C8A3-5C44-BC63-3CE2723D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AFC9D8-02E0-19BD-DD36-84DB8A56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76FD-4858-4E1E-831D-AEBAC52A4F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231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63194F-8F67-5EC7-75F4-514A39A5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101C65-F6E0-C163-7966-06ED72921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4BA0E6-63B2-586A-3F95-A40A14556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CD7A512-D238-0DB4-2AB0-EB5978E0B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AB4A-4349-426E-B2C7-0BA47B48FE7B}" type="datetimeFigureOut">
              <a:rPr lang="de-CH" smtClean="0"/>
              <a:t>02.02.2023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A37E03C-2B7E-45C1-5D28-94280409C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92D904-3357-D858-3386-66B2C86D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76FD-4858-4E1E-831D-AEBAC52A4F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3959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55C277-C951-F9DD-A377-8558C8677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FF1656D-2C74-31E1-E681-DF3D7C5CC6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65BC1C-F1FD-D2C0-C602-83512A236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0925DE-395F-89F9-D9B5-E0CC5FA1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AB4A-4349-426E-B2C7-0BA47B48FE7B}" type="datetimeFigureOut">
              <a:rPr lang="de-CH" smtClean="0"/>
              <a:t>02.02.2023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457D31-780B-5FCC-22EC-1A3C036B4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2BE318D-9AC5-518B-B006-495B5A6D0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76FD-4858-4E1E-831D-AEBAC52A4F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536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2446EF1-46DD-06B6-325B-D3CCA193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C0EE07-0909-CA0B-36DE-59F90DD74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40BF5C-C2A4-00BC-B222-468F7438F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9AB4A-4349-426E-B2C7-0BA47B48FE7B}" type="datetimeFigureOut">
              <a:rPr lang="de-CH" smtClean="0"/>
              <a:t>02.02.2023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9ED575-496A-E118-DB7A-1D63BE812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375DF6-6CA7-EEDD-D0F1-E1F1D4B48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D76FD-4858-4E1E-831D-AEBAC52A4F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63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97519-F700-6BDD-9891-A6C01DB2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627C6C-884D-73DC-CD3A-9A9605466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25804" y="243977"/>
            <a:ext cx="7837227" cy="637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35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1077A-2CD3-DDA1-5C99-AD5E55B5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2061"/>
            <a:ext cx="10515600" cy="655608"/>
          </a:xfrm>
        </p:spPr>
        <p:txBody>
          <a:bodyPr>
            <a:normAutofit/>
          </a:bodyPr>
          <a:lstStyle/>
          <a:p>
            <a:pPr algn="ctr"/>
            <a:r>
              <a:rPr lang="de-CH" sz="2000" dirty="0"/>
              <a:t>1959, im Jahr ihres ersten politischen Auftritts (Bild: Kantonsbibliothek)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79C4A4-89A0-5EA9-AC5F-A4CBCEBC4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504" y="584583"/>
            <a:ext cx="3810992" cy="48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36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2FECD-0E80-60E6-58E0-78AF56395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3927"/>
            <a:ext cx="10515600" cy="365125"/>
          </a:xfrm>
        </p:spPr>
        <p:txBody>
          <a:bodyPr>
            <a:noAutofit/>
          </a:bodyPr>
          <a:lstStyle/>
          <a:p>
            <a:pPr algn="ctr"/>
            <a:r>
              <a:rPr lang="de-CH" sz="2000" dirty="0"/>
              <a:t>Die Krönung: 1990 kann Elisabeth Pletscher erstmals an der Landsgemeinde mitbestimmen. </a:t>
            </a:r>
            <a:br>
              <a:rPr lang="de-CH" sz="2000" dirty="0"/>
            </a:br>
            <a:r>
              <a:rPr lang="de-CH" sz="2000" dirty="0"/>
              <a:t>(Bild: Hans Ulrich Gantenbein)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E1F8AA6-CBE7-29B7-A9BD-A2839D642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22" y="0"/>
            <a:ext cx="3963355" cy="61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9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98B51D-1600-B177-7620-398BB2D50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CABFC27-3B49-948F-1034-6CB2F88A0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40" y="365125"/>
            <a:ext cx="6613862" cy="555237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ACDF58D-E1FA-1B46-2657-997E53B08E8D}"/>
              </a:ext>
            </a:extLst>
          </p:cNvPr>
          <p:cNvSpPr txBox="1"/>
          <p:nvPr/>
        </p:nvSpPr>
        <p:spPr>
          <a:xfrm>
            <a:off x="2952390" y="6211669"/>
            <a:ext cx="6094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2000" dirty="0">
                <a:latin typeface="+mj-lt"/>
              </a:rPr>
              <a:t>Die letzte, verregnete Ausserrhoder Landsgemeinde fand in Hundwil statt. (Bild: </a:t>
            </a:r>
            <a:r>
              <a:rPr lang="de-CH" sz="2000" dirty="0" err="1">
                <a:latin typeface="+mj-lt"/>
              </a:rPr>
              <a:t>Mäddel</a:t>
            </a:r>
            <a:r>
              <a:rPr lang="de-CH" sz="2000" dirty="0">
                <a:latin typeface="+mj-lt"/>
              </a:rPr>
              <a:t> Fuchs)</a:t>
            </a:r>
          </a:p>
        </p:txBody>
      </p:sp>
    </p:spTree>
    <p:extLst>
      <p:ext uri="{BB962C8B-B14F-4D97-AF65-F5344CB8AC3E}">
        <p14:creationId xmlns:p14="http://schemas.microsoft.com/office/powerpoint/2010/main" val="974827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4682D-7507-7193-2F4C-2ABB2BCD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39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CH" sz="2000" dirty="0"/>
              <a:t>Ehrendoktor der HSG mit Rektor Georges Fischer (Bild: Nachlass Kantonsbibliothek)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0E152E-1B38-D793-C462-F065F9B9B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76" y="422606"/>
            <a:ext cx="6032448" cy="50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31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98B51D-1600-B177-7620-398BB2D50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7" y="5943600"/>
            <a:ext cx="10515600" cy="577970"/>
          </a:xfrm>
        </p:spPr>
        <p:txBody>
          <a:bodyPr>
            <a:normAutofit/>
          </a:bodyPr>
          <a:lstStyle/>
          <a:p>
            <a:pPr algn="ctr"/>
            <a:r>
              <a:rPr lang="de-CH" sz="2000" dirty="0"/>
              <a:t>Auf einer Plakatkampagne (Bild: Nachlass Kantonsbibliothek)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6F0B2B8-D643-A89B-6833-DBCB10EE1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" y="414787"/>
            <a:ext cx="10297062" cy="514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39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A733B4-7CCF-D609-FC7E-C05CE621A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14" y="5818703"/>
            <a:ext cx="7889969" cy="1325563"/>
          </a:xfrm>
        </p:spPr>
        <p:txBody>
          <a:bodyPr>
            <a:normAutofit/>
          </a:bodyPr>
          <a:lstStyle/>
          <a:p>
            <a:pPr algn="ctr"/>
            <a:r>
              <a:rPr lang="de-CH" sz="2000" dirty="0"/>
              <a:t>Elisabeth Pletscher 1908 -2003 (Bild: Christian </a:t>
            </a:r>
            <a:r>
              <a:rPr lang="de-CH" sz="2000" dirty="0" err="1"/>
              <a:t>Känzig</a:t>
            </a:r>
            <a:r>
              <a:rPr lang="de-CH" sz="2000" dirty="0"/>
              <a:t>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FE1C67-0556-C38F-7C75-0FF38D111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16" y="564185"/>
            <a:ext cx="7889968" cy="538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8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72FAC1-3164-CEDD-4327-9ABC02F930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Elisabeth Pletscher (1908-2003)</a:t>
            </a:r>
            <a:br>
              <a:rPr lang="de-CH" dirty="0"/>
            </a:br>
            <a:r>
              <a:rPr lang="de-CH" dirty="0"/>
              <a:t>Grand Old Lady Ausserrhodens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7E1863E-A72A-19ED-0B4E-1526098F94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de-CH" sz="3600" dirty="0"/>
              <a:t>Referat </a:t>
            </a:r>
          </a:p>
          <a:p>
            <a:r>
              <a:rPr lang="de-CH" sz="3600" dirty="0"/>
              <a:t>Hanspeter Strebel</a:t>
            </a:r>
          </a:p>
          <a:p>
            <a:r>
              <a:rPr lang="de-CH" sz="3600" dirty="0"/>
              <a:t>St. Gallen</a:t>
            </a:r>
          </a:p>
        </p:txBody>
      </p:sp>
    </p:spTree>
    <p:extLst>
      <p:ext uri="{BB962C8B-B14F-4D97-AF65-F5344CB8AC3E}">
        <p14:creationId xmlns:p14="http://schemas.microsoft.com/office/powerpoint/2010/main" val="72642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A733B4-7CCF-D609-FC7E-C05CE621A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14" y="5818703"/>
            <a:ext cx="7889969" cy="1325563"/>
          </a:xfrm>
        </p:spPr>
        <p:txBody>
          <a:bodyPr>
            <a:normAutofit/>
          </a:bodyPr>
          <a:lstStyle/>
          <a:p>
            <a:pPr algn="ctr"/>
            <a:r>
              <a:rPr lang="de-CH" sz="2000" dirty="0"/>
              <a:t>Elisabeth Pletscher 1908 -2003 (Bild: Christian </a:t>
            </a:r>
            <a:r>
              <a:rPr lang="de-CH" sz="2000" dirty="0" err="1"/>
              <a:t>Känzig</a:t>
            </a:r>
            <a:r>
              <a:rPr lang="de-CH" sz="2000" dirty="0"/>
              <a:t>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FE1C67-0556-C38F-7C75-0FF38D111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16" y="564185"/>
            <a:ext cx="7889968" cy="538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40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3436B-3988-8A21-EB16-24A322436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849" y="5779699"/>
            <a:ext cx="10515600" cy="543464"/>
          </a:xfrm>
        </p:spPr>
        <p:txBody>
          <a:bodyPr>
            <a:normAutofit/>
          </a:bodyPr>
          <a:lstStyle/>
          <a:p>
            <a:pPr algn="ctr"/>
            <a:r>
              <a:rPr lang="de-CH" sz="2000" dirty="0"/>
              <a:t>Mit Bundesrat Pascal </a:t>
            </a:r>
            <a:r>
              <a:rPr lang="de-CH" sz="2000" dirty="0" err="1"/>
              <a:t>Couchepin</a:t>
            </a:r>
            <a:r>
              <a:rPr lang="de-CH" sz="2000" dirty="0"/>
              <a:t> im Sommer 2001 im Obergerichtssaal (Bild: Michel Canonica)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720604A-3BAC-A376-B9E5-3A9560FEB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95" y="628231"/>
            <a:ext cx="2807409" cy="478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7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FB59D-9298-79A4-D89E-DBF7D02E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751" y="5628431"/>
            <a:ext cx="10515600" cy="763743"/>
          </a:xfrm>
        </p:spPr>
        <p:txBody>
          <a:bodyPr>
            <a:normAutofit/>
          </a:bodyPr>
          <a:lstStyle/>
          <a:p>
            <a:pPr algn="ctr"/>
            <a:r>
              <a:rPr lang="de-CH" sz="2000" dirty="0"/>
              <a:t>Elisabeth Pletscher als Kantonsschülerin (Bild: Nachlass Kantonsbibliothek)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C25BC5-FBD4-C357-BED9-6DF4FA6DE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46" y="365125"/>
            <a:ext cx="3637392" cy="52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27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8D84A-BDBD-DED5-F8C4-EC18AEFCE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74A59F-D44B-E9CB-F76E-5933B07BF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26" y="459124"/>
            <a:ext cx="3148642" cy="45113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A29D1A0-91A2-CA4D-100F-35060FE6AA33}"/>
              </a:ext>
            </a:extLst>
          </p:cNvPr>
          <p:cNvSpPr txBox="1"/>
          <p:nvPr/>
        </p:nvSpPr>
        <p:spPr>
          <a:xfrm>
            <a:off x="1968978" y="5067391"/>
            <a:ext cx="76926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2000" dirty="0">
                <a:latin typeface="+mj-lt"/>
              </a:rPr>
              <a:t>Die viermonatige Reise nach Übersee führte sie auch nach Miami. Hier posiert sie mit einem Papagei. (Bild: Nachlass Kantonsbibliothek)</a:t>
            </a:r>
          </a:p>
        </p:txBody>
      </p:sp>
    </p:spTree>
    <p:extLst>
      <p:ext uri="{BB962C8B-B14F-4D97-AF65-F5344CB8AC3E}">
        <p14:creationId xmlns:p14="http://schemas.microsoft.com/office/powerpoint/2010/main" val="4095358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16045-BF6A-61B1-A623-0577DD56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7101"/>
            <a:ext cx="10515600" cy="879895"/>
          </a:xfrm>
        </p:spPr>
        <p:txBody>
          <a:bodyPr>
            <a:normAutofit/>
          </a:bodyPr>
          <a:lstStyle/>
          <a:p>
            <a:pPr algn="ctr"/>
            <a:r>
              <a:rPr lang="de-CH" sz="2000" dirty="0"/>
              <a:t>Begrüssungsrede am ersten internationalen Kongress der Laborantinnen in Zürich (Bild: Nachlass Kantonsbibliothek)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A38579D-CF6A-CAFC-FA58-3A2083F92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52" y="391004"/>
            <a:ext cx="4199895" cy="475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21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6A091-CA98-44DE-4FFD-C05248D6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630" y="6021239"/>
            <a:ext cx="10515600" cy="597184"/>
          </a:xfrm>
        </p:spPr>
        <p:txBody>
          <a:bodyPr>
            <a:normAutofit/>
          </a:bodyPr>
          <a:lstStyle/>
          <a:p>
            <a:pPr algn="ctr"/>
            <a:r>
              <a:rPr lang="de-CH" sz="2000" dirty="0"/>
              <a:t>Ball am internationalen Kongress im englischen Nottingham (Bild: Nachlass Kantonsbibliothek)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11FC5C9-1274-5667-97C8-EC3D46AF0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6" y="239577"/>
            <a:ext cx="4239885" cy="57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5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DCA85-9BEB-6699-380C-CD377876B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944" y="5732060"/>
            <a:ext cx="10297413" cy="934361"/>
          </a:xfrm>
        </p:spPr>
        <p:txBody>
          <a:bodyPr>
            <a:normAutofit/>
          </a:bodyPr>
          <a:lstStyle/>
          <a:p>
            <a:pPr algn="ctr"/>
            <a:r>
              <a:rPr lang="de-CH" sz="2000" dirty="0"/>
              <a:t>Betreuung des Labors an der SAFFA, 1958 (Bild: Nachlass Kantonsbibliothek)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3C09D5-CC70-D52C-F232-50B647E69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45" y="191579"/>
            <a:ext cx="8960110" cy="51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65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</Words>
  <Application>Microsoft Office PowerPoint</Application>
  <PresentationFormat>Breitbild</PresentationFormat>
  <Paragraphs>17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</vt:lpstr>
      <vt:lpstr>PowerPoint-Präsentation</vt:lpstr>
      <vt:lpstr>Elisabeth Pletscher (1908-2003) Grand Old Lady Ausserrhodens</vt:lpstr>
      <vt:lpstr>Elisabeth Pletscher 1908 -2003 (Bild: Christian Känzig)</vt:lpstr>
      <vt:lpstr>Mit Bundesrat Pascal Couchepin im Sommer 2001 im Obergerichtssaal (Bild: Michel Canonica)</vt:lpstr>
      <vt:lpstr>Elisabeth Pletscher als Kantonsschülerin (Bild: Nachlass Kantonsbibliothek)</vt:lpstr>
      <vt:lpstr>PowerPoint-Präsentation</vt:lpstr>
      <vt:lpstr>Begrüssungsrede am ersten internationalen Kongress der Laborantinnen in Zürich (Bild: Nachlass Kantonsbibliothek)</vt:lpstr>
      <vt:lpstr>Ball am internationalen Kongress im englischen Nottingham (Bild: Nachlass Kantonsbibliothek)</vt:lpstr>
      <vt:lpstr>Betreuung des Labors an der SAFFA, 1958 (Bild: Nachlass Kantonsbibliothek)</vt:lpstr>
      <vt:lpstr>1959, im Jahr ihres ersten politischen Auftritts (Bild: Kantonsbibliothek)</vt:lpstr>
      <vt:lpstr>Die Krönung: 1990 kann Elisabeth Pletscher erstmals an der Landsgemeinde mitbestimmen.  (Bild: Hans Ulrich Gantenbein)</vt:lpstr>
      <vt:lpstr>PowerPoint-Präsentation</vt:lpstr>
      <vt:lpstr>Ehrendoktor der HSG mit Rektor Georges Fischer (Bild: Nachlass Kantonsbibliothek)</vt:lpstr>
      <vt:lpstr>Auf einer Plakatkampagne (Bild: Nachlass Kantonsbibliothek)</vt:lpstr>
      <vt:lpstr>Elisabeth Pletscher 1908 -2003 (Bild: Christian Känzig)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Elisabeth Pletscher (1908-2003) Grand Old Lady Ausserrhodens</dc:title>
  <dc:creator>Hans Altherr</dc:creator>
  <cp:lastModifiedBy>Hans Altherr</cp:lastModifiedBy>
  <cp:revision>6</cp:revision>
  <dcterms:created xsi:type="dcterms:W3CDTF">2023-01-13T09:01:07Z</dcterms:created>
  <dcterms:modified xsi:type="dcterms:W3CDTF">2023-02-02T06:45:46Z</dcterms:modified>
</cp:coreProperties>
</file>